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22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0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2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2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3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7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8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228E-7EAB-4D74-912C-353923322E37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A1F9-ED93-42D7-90F7-9ED203497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jobs.nhs.uk/candidate/jobadvert/A4533-24-0003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FA32-015A-408A-4379-237391B2F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737" y="135607"/>
            <a:ext cx="4238625" cy="69073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Grenoside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54DAA-62FE-0409-DE73-D067864A5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312" y="977815"/>
            <a:ext cx="3067050" cy="24673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GB" sz="2300" b="1" dirty="0"/>
              <a:t>Useful Numbers</a:t>
            </a:r>
          </a:p>
          <a:p>
            <a:pPr algn="l"/>
            <a:r>
              <a:rPr lang="en-GB" dirty="0"/>
              <a:t>Northern General Hospital		(0114) 243 4343</a:t>
            </a:r>
          </a:p>
          <a:p>
            <a:pPr algn="l"/>
            <a:r>
              <a:rPr lang="en-GB" dirty="0"/>
              <a:t>Royal Hallamshire Hospital 		(0114) 271 1900</a:t>
            </a:r>
          </a:p>
          <a:p>
            <a:pPr algn="l"/>
            <a:r>
              <a:rPr lang="en-GB" dirty="0"/>
              <a:t>Sheffield Children’s Hospital		(0114) 271 7000</a:t>
            </a:r>
          </a:p>
          <a:p>
            <a:pPr algn="l"/>
            <a:r>
              <a:rPr lang="en-GB" dirty="0"/>
              <a:t>Weston Park Hospital		(0114) 226 5000</a:t>
            </a:r>
          </a:p>
          <a:p>
            <a:pPr algn="l"/>
            <a:r>
              <a:rPr lang="en-GB" dirty="0"/>
              <a:t>Charles Clifford Dental </a:t>
            </a:r>
            <a:r>
              <a:rPr lang="en-GB" sz="1400" dirty="0"/>
              <a:t>Hosp	</a:t>
            </a:r>
            <a:r>
              <a:rPr lang="en-GB" dirty="0"/>
              <a:t>	(0114) 271 7800</a:t>
            </a:r>
          </a:p>
          <a:p>
            <a:pPr algn="l"/>
            <a:r>
              <a:rPr lang="en-GB" sz="2300" b="1" dirty="0"/>
              <a:t>Pharmacies</a:t>
            </a:r>
          </a:p>
          <a:p>
            <a:pPr algn="l"/>
            <a:r>
              <a:rPr lang="en-GB" dirty="0"/>
              <a:t>Well Pharmacy (Grenoside)		(0114) 245 0021</a:t>
            </a:r>
          </a:p>
          <a:p>
            <a:pPr algn="l"/>
            <a:r>
              <a:rPr lang="en-GB" dirty="0"/>
              <a:t>Allied Pharmacy (Margetson)		(0114) 232 1741</a:t>
            </a:r>
          </a:p>
          <a:p>
            <a:pPr algn="l"/>
            <a:r>
              <a:rPr lang="en-GB" dirty="0"/>
              <a:t>Well Pharmacy (Southey)		(0114)  232 5462</a:t>
            </a:r>
          </a:p>
          <a:p>
            <a:pPr algn="l"/>
            <a:r>
              <a:rPr lang="en-GB" dirty="0"/>
              <a:t>Asda Pharmacy (Chaucer)		(0114) 294 4250</a:t>
            </a:r>
          </a:p>
          <a:p>
            <a:pPr algn="l"/>
            <a:r>
              <a:rPr lang="en-GB" dirty="0"/>
              <a:t>Parson Cross Pharmacy		(0114)  240 0390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FE7B19-3EE8-CBCE-4B14-562F934E0E63}"/>
              </a:ext>
            </a:extLst>
          </p:cNvPr>
          <p:cNvSpPr txBox="1">
            <a:spLocks/>
          </p:cNvSpPr>
          <p:nvPr/>
        </p:nvSpPr>
        <p:spPr>
          <a:xfrm>
            <a:off x="2800350" y="5343173"/>
            <a:ext cx="3733800" cy="246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9C9EF91-6459-50D1-867A-04CD5177F8E9}"/>
              </a:ext>
            </a:extLst>
          </p:cNvPr>
          <p:cNvSpPr txBox="1">
            <a:spLocks/>
          </p:cNvSpPr>
          <p:nvPr/>
        </p:nvSpPr>
        <p:spPr>
          <a:xfrm>
            <a:off x="3639515" y="4970765"/>
            <a:ext cx="3067050" cy="212919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The practice will be closed for staff training one afternoon a month from 1.00pm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             The Next PLI is: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                28.01.2025</a:t>
            </a:r>
          </a:p>
          <a:p>
            <a:r>
              <a:rPr lang="en-GB" sz="1400" dirty="0"/>
              <a:t>                        Should you need a doctor during this time, please telephone the surgery number and your call will be dealt with by the GP collaborative</a:t>
            </a:r>
          </a:p>
        </p:txBody>
      </p:sp>
      <p:pic>
        <p:nvPicPr>
          <p:cNvPr id="1026" name="Picture 2" descr="Greener Practice « Green Cross Group Practice">
            <a:extLst>
              <a:ext uri="{FF2B5EF4-FFF2-40B4-BE49-F238E27FC236}">
                <a16:creationId xmlns:a16="http://schemas.microsoft.com/office/drawing/2014/main" id="{F013965B-FBED-5135-1FA4-7BC3F1F2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1"/>
            <a:ext cx="1666548" cy="14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13914-B637-2BF7-2CD5-58D486DBDD1A}"/>
              </a:ext>
            </a:extLst>
          </p:cNvPr>
          <p:cNvSpPr txBox="1"/>
          <p:nvPr/>
        </p:nvSpPr>
        <p:spPr>
          <a:xfrm>
            <a:off x="33338" y="3644466"/>
            <a:ext cx="360617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Job Board</a:t>
            </a:r>
          </a:p>
          <a:p>
            <a:r>
              <a:rPr lang="en-GB" sz="1400" dirty="0"/>
              <a:t>Full Time </a:t>
            </a:r>
            <a:r>
              <a:rPr lang="en-GB" sz="1400" b="1" u="sng" dirty="0"/>
              <a:t>Nurse</a:t>
            </a:r>
            <a:r>
              <a:rPr lang="en-GB" sz="1400" dirty="0"/>
              <a:t> Vacancy – Closes 22 December</a:t>
            </a:r>
            <a:br>
              <a:rPr lang="en-GB" sz="1400" dirty="0"/>
            </a:br>
            <a:r>
              <a:rPr lang="en-GB" sz="1400" dirty="0">
                <a:hlinkClick r:id="rId3"/>
              </a:rPr>
              <a:t>Job Advert</a:t>
            </a:r>
            <a:endParaRPr lang="en-GB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21C233-F311-190D-86DC-59703426E2A1}"/>
              </a:ext>
            </a:extLst>
          </p:cNvPr>
          <p:cNvCxnSpPr/>
          <p:nvPr/>
        </p:nvCxnSpPr>
        <p:spPr>
          <a:xfrm>
            <a:off x="2614613" y="845395"/>
            <a:ext cx="4095749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BF6C58-B880-9026-55AD-F3E507DE8DEA}"/>
              </a:ext>
            </a:extLst>
          </p:cNvPr>
          <p:cNvSpPr txBox="1"/>
          <p:nvPr/>
        </p:nvSpPr>
        <p:spPr>
          <a:xfrm>
            <a:off x="-114299" y="1112121"/>
            <a:ext cx="29146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0" u="none" strike="noStrike" baseline="0" dirty="0"/>
              <a:t>Practice Newsletter</a:t>
            </a:r>
          </a:p>
          <a:p>
            <a:pPr algn="ctr"/>
            <a:r>
              <a:rPr lang="en-GB" sz="1400" i="0" u="none" strike="noStrike" baseline="0" dirty="0"/>
              <a:t>Welcome to </a:t>
            </a:r>
            <a:r>
              <a:rPr lang="en-GB" sz="1400" dirty="0"/>
              <a:t>the latest issue of our Practice Newsletter</a:t>
            </a:r>
            <a:endParaRPr lang="en-GB" sz="1400" i="0" u="none" strike="noStrike" baseline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74C4A-853B-CA82-7051-7F215DEAA220}"/>
              </a:ext>
            </a:extLst>
          </p:cNvPr>
          <p:cNvSpPr txBox="1"/>
          <p:nvPr/>
        </p:nvSpPr>
        <p:spPr>
          <a:xfrm>
            <a:off x="147637" y="1885408"/>
            <a:ext cx="3281363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i="0" u="none" strike="noStrike" baseline="0" dirty="0"/>
              <a:t>News!</a:t>
            </a:r>
          </a:p>
          <a:p>
            <a:endParaRPr lang="en-GB" sz="1400" b="1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6D9BD10D-8EA0-FEBB-2EFD-04C4ADC42E78}"/>
              </a:ext>
            </a:extLst>
          </p:cNvPr>
          <p:cNvSpPr/>
          <p:nvPr/>
        </p:nvSpPr>
        <p:spPr>
          <a:xfrm>
            <a:off x="1007848" y="3606342"/>
            <a:ext cx="337224" cy="31187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3F71F-417A-58F9-088C-D9B45B2ED86F}"/>
              </a:ext>
            </a:extLst>
          </p:cNvPr>
          <p:cNvSpPr txBox="1"/>
          <p:nvPr/>
        </p:nvSpPr>
        <p:spPr>
          <a:xfrm>
            <a:off x="242887" y="10071461"/>
            <a:ext cx="2814638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r"/>
            <a:r>
              <a:rPr lang="en-GB" sz="1400" i="0" u="none" strike="noStrike" baseline="0" dirty="0"/>
              <a:t> What would you like to </a:t>
            </a:r>
          </a:p>
          <a:p>
            <a:pPr algn="r"/>
            <a:r>
              <a:rPr lang="en-GB" sz="1400" i="0" u="none" strike="noStrike" baseline="0" dirty="0"/>
              <a:t>see in this newsletter, </a:t>
            </a:r>
          </a:p>
          <a:p>
            <a:pPr algn="r"/>
            <a:r>
              <a:rPr lang="en-GB" sz="1400" i="0" u="none" strike="noStrike" baseline="0" dirty="0"/>
              <a:t>on our </a:t>
            </a:r>
            <a:r>
              <a:rPr lang="en-GB" sz="1400" dirty="0"/>
              <a:t>F</a:t>
            </a:r>
            <a:r>
              <a:rPr lang="en-GB" sz="1400" i="0" u="none" strike="noStrike" baseline="0" dirty="0"/>
              <a:t>acebook page or </a:t>
            </a:r>
          </a:p>
          <a:p>
            <a:pPr algn="r"/>
            <a:r>
              <a:rPr lang="en-GB" sz="1400" i="0" u="none" strike="noStrike" baseline="0" dirty="0"/>
              <a:t>on our surgery website?</a:t>
            </a:r>
          </a:p>
          <a:p>
            <a:pPr algn="r"/>
            <a:r>
              <a:rPr lang="en-GB" sz="1400" dirty="0"/>
              <a:t>Do you have any ideas?</a:t>
            </a:r>
          </a:p>
          <a:p>
            <a:endParaRPr lang="en-GB" sz="1400" dirty="0"/>
          </a:p>
          <a:p>
            <a:pPr algn="ctr"/>
            <a:r>
              <a:rPr lang="en-GB" sz="1400" dirty="0"/>
              <a:t>If so, please speak to Kara Eaves or leave a suggestion at reception.</a:t>
            </a:r>
            <a:endParaRPr lang="en-GB" sz="1400" b="1" i="0" u="none" strike="noStrike" baseline="0" dirty="0"/>
          </a:p>
        </p:txBody>
      </p:sp>
      <p:pic>
        <p:nvPicPr>
          <p:cNvPr id="16" name="Picture 4" descr="Home - City of Kimball, NE">
            <a:extLst>
              <a:ext uri="{FF2B5EF4-FFF2-40B4-BE49-F238E27FC236}">
                <a16:creationId xmlns:a16="http://schemas.microsoft.com/office/drawing/2014/main" id="{08925FAB-77E2-825A-31C2-0A490DF8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0093659"/>
            <a:ext cx="760199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A72593-363F-A284-9344-C67C18476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146" y="10504910"/>
            <a:ext cx="495369" cy="1314633"/>
          </a:xfrm>
          <a:prstGeom prst="rect">
            <a:avLst/>
          </a:prstGeom>
        </p:spPr>
      </p:pic>
      <p:pic>
        <p:nvPicPr>
          <p:cNvPr id="1030" name="Picture 6" descr="Boston Training Videos - Boston Video Production for Business ...">
            <a:extLst>
              <a:ext uri="{FF2B5EF4-FFF2-40B4-BE49-F238E27FC236}">
                <a16:creationId xmlns:a16="http://schemas.microsoft.com/office/drawing/2014/main" id="{964BF55A-62DC-6E59-257D-56D00EAE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15" y="5380945"/>
            <a:ext cx="1056310" cy="10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elcome to the Team, New Associates! Nov-Dec 2020">
            <a:extLst>
              <a:ext uri="{FF2B5EF4-FFF2-40B4-BE49-F238E27FC236}">
                <a16:creationId xmlns:a16="http://schemas.microsoft.com/office/drawing/2014/main" id="{8563D183-A06D-A932-DA1B-42FF63767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3" y="2188339"/>
            <a:ext cx="1699295" cy="106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DC9189-0698-88D8-CCEC-CBC9E1C617A9}"/>
              </a:ext>
            </a:extLst>
          </p:cNvPr>
          <p:cNvSpPr txBox="1"/>
          <p:nvPr/>
        </p:nvSpPr>
        <p:spPr>
          <a:xfrm>
            <a:off x="1977104" y="2181198"/>
            <a:ext cx="15169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Alison Leigh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New Role: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Reception Lead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Ellie Pickering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Receptionist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22" name="Picture 21" descr="A person and person hugging each other&#10;&#10;Description automatically generated">
            <a:extLst>
              <a:ext uri="{FF2B5EF4-FFF2-40B4-BE49-F238E27FC236}">
                <a16:creationId xmlns:a16="http://schemas.microsoft.com/office/drawing/2014/main" id="{A549AAFA-86C1-A302-DC99-C35B4FD86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" y="4574208"/>
            <a:ext cx="3606177" cy="5118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878269-CF3C-FDC0-33E5-DA5CA34DC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830" y="7095001"/>
            <a:ext cx="2724320" cy="27134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985A602-ACBC-92AD-BCA5-EC4C3813CB9C}"/>
              </a:ext>
            </a:extLst>
          </p:cNvPr>
          <p:cNvSpPr txBox="1"/>
          <p:nvPr/>
        </p:nvSpPr>
        <p:spPr>
          <a:xfrm>
            <a:off x="3267074" y="9415177"/>
            <a:ext cx="355758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400" dirty="0"/>
          </a:p>
          <a:p>
            <a:pPr algn="ctr"/>
            <a:endParaRPr lang="en-GB" sz="1400" i="0" u="none" strike="noStrike" baseline="0" dirty="0"/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If you are unable to attend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400" b="1" u="sng" dirty="0">
                <a:solidFill>
                  <a:schemeClr val="accent6">
                    <a:lumMod val="75000"/>
                  </a:schemeClr>
                </a:solidFill>
              </a:rPr>
              <a:t>always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cancel your appointment</a:t>
            </a:r>
          </a:p>
          <a:p>
            <a:pPr algn="ctr"/>
            <a:endParaRPr lang="en-GB" sz="1400" dirty="0"/>
          </a:p>
          <a:p>
            <a:pPr algn="ctr"/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To cancel or rearrange </a:t>
            </a: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call us on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0114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240 3159 </a:t>
            </a: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24 hours a day</a:t>
            </a: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Select option 1 to leave a message</a:t>
            </a:r>
            <a:br>
              <a:rPr lang="en-GB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Text 07758 721550</a:t>
            </a:r>
          </a:p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             Visit the practice in person to rearrange</a:t>
            </a:r>
          </a:p>
          <a:p>
            <a:pPr algn="ctr"/>
            <a:endParaRPr lang="en-GB" sz="1400" i="0" u="none" strike="noStrike" baseline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20A58F8-8220-5FC8-AD54-FC2563C58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1767" y="3472653"/>
            <a:ext cx="3153399" cy="14258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088210-08C6-8C08-363D-6C9C854A63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2656" y="683726"/>
            <a:ext cx="2172003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7C258-DB9B-833E-5FE0-DAF9DB6F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9" y="0"/>
            <a:ext cx="4848840" cy="6047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4A576-79D2-3973-8763-A1A87E42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33" y="6047921"/>
            <a:ext cx="4925933" cy="61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330</TotalTime>
  <Words>286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Grenoside Surgery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Grenoside Surgery</dc:title>
  <dc:creator>EAVES, Kara (BARNSLEY ROAD SURGERY)</dc:creator>
  <cp:lastModifiedBy>EAVES, Kara (GRENOSIDE SURGERY)</cp:lastModifiedBy>
  <cp:revision>4</cp:revision>
  <dcterms:created xsi:type="dcterms:W3CDTF">2024-07-31T11:06:28Z</dcterms:created>
  <dcterms:modified xsi:type="dcterms:W3CDTF">2024-12-09T19:37:08Z</dcterms:modified>
</cp:coreProperties>
</file>